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Relationship Id="rId4" Type="http://schemas.openxmlformats.org/officeDocument/2006/relationships/image" Target="../media/image8.png"/><Relationship Id="rId5" Type="http://schemas.openxmlformats.org/officeDocument/2006/relationships/image" Target="../media/image47.jp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15.png"/><Relationship Id="rId5" Type="http://schemas.openxmlformats.org/officeDocument/2006/relationships/image" Target="../media/image29.jpg"/><Relationship Id="rId6" Type="http://schemas.openxmlformats.org/officeDocument/2006/relationships/image" Target="../media/image8.png"/><Relationship Id="rId7" Type="http://schemas.openxmlformats.org/officeDocument/2006/relationships/image" Target="../media/image3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9.jpg"/><Relationship Id="rId5" Type="http://schemas.openxmlformats.org/officeDocument/2006/relationships/image" Target="../media/image33.png"/><Relationship Id="rId6" Type="http://schemas.openxmlformats.org/officeDocument/2006/relationships/image" Target="../media/image34.jpg"/><Relationship Id="rId7" Type="http://schemas.openxmlformats.org/officeDocument/2006/relationships/image" Target="../media/image35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image" Target="../media/image32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11.jpg"/><Relationship Id="rId7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#1</a:t>
            </a:r>
          </a:p>
        </p:txBody>
      </p:sp>
      <p:pic>
        <p:nvPicPr>
          <p:cNvPr id="3" name="Picture 2" descr="magn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1/6</a:t>
            </a:r>
          </a:p>
        </p:txBody>
      </p:sp>
      <p:pic>
        <p:nvPicPr>
          <p:cNvPr id="5" name="Picture 4" descr="surpri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9/13</a:t>
            </a:r>
          </a:p>
        </p:txBody>
      </p:sp>
      <p:pic>
        <p:nvPicPr>
          <p:cNvPr id="7" name="Picture 6" descr="ido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3/8</a:t>
            </a:r>
          </a:p>
        </p:txBody>
      </p:sp>
      <p:pic>
        <p:nvPicPr>
          <p:cNvPr id="9" name="Picture 8" descr="making_fun_of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3/9</a:t>
            </a:r>
          </a:p>
        </p:txBody>
      </p:sp>
      <p:pic>
        <p:nvPicPr>
          <p:cNvPr id="11" name="Picture 10" descr="family_plannin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14/14</a:t>
            </a:r>
          </a:p>
        </p:txBody>
      </p:sp>
      <p:pic>
        <p:nvPicPr>
          <p:cNvPr id="13" name="Picture 12" descr="forehea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#10</a:t>
            </a:r>
          </a:p>
        </p:txBody>
      </p:sp>
      <p:pic>
        <p:nvPicPr>
          <p:cNvPr id="3" name="Picture 2" descr="liquid_mercur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1/6</a:t>
            </a:r>
          </a:p>
        </p:txBody>
      </p:sp>
      <p:pic>
        <p:nvPicPr>
          <p:cNvPr id="5" name="Picture 4" descr="thie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3/7</a:t>
            </a:r>
          </a:p>
        </p:txBody>
      </p:sp>
      <p:pic>
        <p:nvPicPr>
          <p:cNvPr id="7" name="Picture 6" descr="missing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5/8</a:t>
            </a:r>
          </a:p>
        </p:txBody>
      </p:sp>
      <p:pic>
        <p:nvPicPr>
          <p:cNvPr id="9" name="Picture 8" descr="protest_marc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1/7</a:t>
            </a:r>
          </a:p>
        </p:txBody>
      </p:sp>
      <p:pic>
        <p:nvPicPr>
          <p:cNvPr id="11" name="Picture 10" descr="flutis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3/6</a:t>
            </a:r>
          </a:p>
        </p:txBody>
      </p:sp>
      <p:pic>
        <p:nvPicPr>
          <p:cNvPr id="13" name="Picture 12" descr="image7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5943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 (1/6) సూదంటు | (9/13) ప్రాతిహార్యము | (3/8) విగ్రహము | (3/9) అపహాస్యము | (14/14) కుటుంబనియంత్రణ | (5/6) నిటలము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#2 (7/11) ప్రమాదసూచిక | (2/9) దర్యాప్తు | (5/10) వాసెగ్రోలు | (3/6) దేహరము | (5/13) పంపిణీవ్యవస్థ | (6/7) మమకారము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#3 (1/12) సూర్యగ్రహణము | (3/12) భార్యాభర్తలు | (5/9) వేదాగ్రణి | (1/7) హరాద్రి | (4/5) భరిణె | (2/5) చమురు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#4 (2/4) అసూయ | (5/9) ఐశ్వర్యము | (7/12) పిల్లనగ్రోవి | (1/4) హిమజ | (7/8) నలువరాణి | (5/6) గునపము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#5 (1/6) సూదంటు | (3/12) భార్యాభర్తలు | (3/8) సంగ్రహము | (4/6) వరాహము | (5/7) పూర్ణమి | (7/8) రోగఘ్నము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#6 (5/10) హస్తసూత్రం | (5/14) ఐశ్వర్యలక్ష్మి | (5/9) వేదాగ్రణి | (2/6) ఆహారము | (3/7) కోణమితి | (7/10) కందెనచమురు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#7 (4/9) మధుసూదనము | (9/11) ద్రోణాచార్య | (6/11) పిల్లగ్రోలు | (2/4) పహరా | (3/5) బాణము | (10/11) అష్టావధానము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#8 (5/11) అక్షసూత్రము | (8/12) స్మరస్మర్యము | (8/14) తాళపత్రగ్రంథము | (1/7) హిమగిరి | (5/9) పూర్ణములు | (1/7) మువ్వలు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5943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#9 (2/4) అసూయ | (9/11) ద్రోణాచార్య | (3/8) సంగ్రామం | (1/10) హయగ్రీవుడు | (5/13) పంపిణీవ్యవస్థ | (4/5) రోకము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#10 (1/6) సూతకము | (3/7) చౌర్యము | (5/8) సామాగ్రి | (1/7) హర్తాళ్ | (3/6) వైణుకు | (5/9) వేలిముద్ర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#2</a:t>
            </a:r>
          </a:p>
        </p:txBody>
      </p:sp>
      <p:pic>
        <p:nvPicPr>
          <p:cNvPr id="3" name="Picture 2" descr="danger_sig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7/11</a:t>
            </a:r>
          </a:p>
        </p:txBody>
      </p:sp>
      <p:pic>
        <p:nvPicPr>
          <p:cNvPr id="5" name="Picture 4" descr="missing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2/9</a:t>
            </a:r>
          </a:p>
        </p:txBody>
      </p:sp>
      <p:pic>
        <p:nvPicPr>
          <p:cNvPr id="7" name="Picture 6" descr="flu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5/10</a:t>
            </a:r>
          </a:p>
        </p:txBody>
      </p:sp>
      <p:pic>
        <p:nvPicPr>
          <p:cNvPr id="9" name="Picture 8" descr="hindu_templ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3/6</a:t>
            </a:r>
          </a:p>
        </p:txBody>
      </p:sp>
      <p:pic>
        <p:nvPicPr>
          <p:cNvPr id="11" name="Picture 10" descr="distribution_networ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5/13</a:t>
            </a:r>
          </a:p>
        </p:txBody>
      </p:sp>
      <p:pic>
        <p:nvPicPr>
          <p:cNvPr id="13" name="Picture 12" descr="affection_love_mother_baby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#3</a:t>
            </a:r>
          </a:p>
        </p:txBody>
      </p:sp>
      <p:pic>
        <p:nvPicPr>
          <p:cNvPr id="3" name="Picture 2" descr="im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1/12</a:t>
            </a:r>
          </a:p>
        </p:txBody>
      </p:sp>
      <p:pic>
        <p:nvPicPr>
          <p:cNvPr id="5" name="Picture 4" descr="husband_wif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3/12</a:t>
            </a:r>
          </a:p>
        </p:txBody>
      </p:sp>
      <p:pic>
        <p:nvPicPr>
          <p:cNvPr id="7" name="Picture 6" descr="saraswath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5/9</a:t>
            </a:r>
          </a:p>
        </p:txBody>
      </p:sp>
      <p:pic>
        <p:nvPicPr>
          <p:cNvPr id="9" name="Picture 8" descr="lord_shivas_mountai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1/7</a:t>
            </a:r>
          </a:p>
        </p:txBody>
      </p:sp>
      <p:pic>
        <p:nvPicPr>
          <p:cNvPr id="11" name="Picture 10" descr="missing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4/5</a:t>
            </a:r>
          </a:p>
        </p:txBody>
      </p:sp>
      <p:pic>
        <p:nvPicPr>
          <p:cNvPr id="13" name="Picture 12" descr="coconut_o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2/5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#4</a:t>
            </a:r>
          </a:p>
        </p:txBody>
      </p:sp>
      <p:pic>
        <p:nvPicPr>
          <p:cNvPr id="3" name="Picture 2" descr="env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2/4</a:t>
            </a:r>
          </a:p>
        </p:txBody>
      </p:sp>
      <p:pic>
        <p:nvPicPr>
          <p:cNvPr id="5" name="Picture 4" descr="image6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5/9</a:t>
            </a:r>
          </a:p>
        </p:txBody>
      </p:sp>
      <p:pic>
        <p:nvPicPr>
          <p:cNvPr id="7" name="Picture 6" descr="image3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7/12</a:t>
            </a:r>
          </a:p>
        </p:txBody>
      </p:sp>
      <p:pic>
        <p:nvPicPr>
          <p:cNvPr id="9" name="Picture 8" descr="goddess_parvath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1/4</a:t>
            </a:r>
          </a:p>
        </p:txBody>
      </p:sp>
      <p:pic>
        <p:nvPicPr>
          <p:cNvPr id="11" name="Picture 10" descr="saraswath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7/8</a:t>
            </a:r>
          </a:p>
        </p:txBody>
      </p:sp>
      <p:pic>
        <p:nvPicPr>
          <p:cNvPr id="13" name="Picture 12" descr="image43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#5</a:t>
            </a:r>
          </a:p>
        </p:txBody>
      </p:sp>
      <p:pic>
        <p:nvPicPr>
          <p:cNvPr id="3" name="Picture 2" descr="magn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1/6</a:t>
            </a:r>
          </a:p>
        </p:txBody>
      </p:sp>
      <p:pic>
        <p:nvPicPr>
          <p:cNvPr id="5" name="Picture 4" descr="husband_wif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3/12</a:t>
            </a:r>
          </a:p>
        </p:txBody>
      </p:sp>
      <p:pic>
        <p:nvPicPr>
          <p:cNvPr id="7" name="Picture 6" descr="summar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3/8</a:t>
            </a:r>
          </a:p>
        </p:txBody>
      </p:sp>
      <p:pic>
        <p:nvPicPr>
          <p:cNvPr id="9" name="Picture 8" descr="p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4/6</a:t>
            </a:r>
          </a:p>
        </p:txBody>
      </p:sp>
      <p:pic>
        <p:nvPicPr>
          <p:cNvPr id="11" name="Picture 10" descr="full_mo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5/7</a:t>
            </a:r>
          </a:p>
        </p:txBody>
      </p:sp>
      <p:pic>
        <p:nvPicPr>
          <p:cNvPr id="13" name="Picture 12" descr="medicine_syru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7/8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#6</a:t>
            </a:r>
          </a:p>
        </p:txBody>
      </p:sp>
      <p:pic>
        <p:nvPicPr>
          <p:cNvPr id="3" name="Picture 2" descr="armlet_thre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5/10</a:t>
            </a:r>
          </a:p>
        </p:txBody>
      </p:sp>
      <p:pic>
        <p:nvPicPr>
          <p:cNvPr id="5" name="Picture 4" descr="dhana_lakshm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5/14</a:t>
            </a:r>
          </a:p>
        </p:txBody>
      </p:sp>
      <p:pic>
        <p:nvPicPr>
          <p:cNvPr id="7" name="Picture 6" descr="saraswath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5/9</a:t>
            </a:r>
          </a:p>
        </p:txBody>
      </p:sp>
      <p:pic>
        <p:nvPicPr>
          <p:cNvPr id="9" name="Picture 8" descr="food_indi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2/6</a:t>
            </a:r>
          </a:p>
        </p:txBody>
      </p:sp>
      <p:pic>
        <p:nvPicPr>
          <p:cNvPr id="11" name="Picture 10" descr="missing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3/7</a:t>
            </a:r>
          </a:p>
        </p:txBody>
      </p:sp>
      <p:pic>
        <p:nvPicPr>
          <p:cNvPr id="13" name="Picture 12" descr="lubricant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7/10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#7</a:t>
            </a:r>
          </a:p>
        </p:txBody>
      </p:sp>
      <p:pic>
        <p:nvPicPr>
          <p:cNvPr id="3" name="Picture 2" descr="tummeda_humble_b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4/9</a:t>
            </a:r>
          </a:p>
        </p:txBody>
      </p:sp>
      <p:pic>
        <p:nvPicPr>
          <p:cNvPr id="5" name="Picture 4" descr="drona_charya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9/11</a:t>
            </a:r>
          </a:p>
        </p:txBody>
      </p:sp>
      <p:pic>
        <p:nvPicPr>
          <p:cNvPr id="7" name="Picture 6" descr="flu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6/11</a:t>
            </a:r>
          </a:p>
        </p:txBody>
      </p:sp>
      <p:pic>
        <p:nvPicPr>
          <p:cNvPr id="9" name="Picture 8" descr="gaurd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2/4</a:t>
            </a:r>
          </a:p>
        </p:txBody>
      </p:sp>
      <p:pic>
        <p:nvPicPr>
          <p:cNvPr id="11" name="Picture 10" descr="image53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3/5</a:t>
            </a:r>
          </a:p>
        </p:txBody>
      </p:sp>
      <p:pic>
        <p:nvPicPr>
          <p:cNvPr id="13" name="Picture 12" descr="ashtavadhanam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10/11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#8</a:t>
            </a:r>
          </a:p>
        </p:txBody>
      </p:sp>
      <p:pic>
        <p:nvPicPr>
          <p:cNvPr id="3" name="Picture 2" descr="rudraksha_mal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5/11</a:t>
            </a:r>
          </a:p>
        </p:txBody>
      </p:sp>
      <p:pic>
        <p:nvPicPr>
          <p:cNvPr id="5" name="Picture 4" descr="donke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8/12</a:t>
            </a:r>
          </a:p>
        </p:txBody>
      </p:sp>
      <p:pic>
        <p:nvPicPr>
          <p:cNvPr id="7" name="Picture 6" descr="image1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8/14</a:t>
            </a:r>
          </a:p>
        </p:txBody>
      </p:sp>
      <p:pic>
        <p:nvPicPr>
          <p:cNvPr id="9" name="Picture 8" descr="snow_mounta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1/7</a:t>
            </a:r>
          </a:p>
        </p:txBody>
      </p:sp>
      <p:pic>
        <p:nvPicPr>
          <p:cNvPr id="11" name="Picture 10" descr="purNaM_burelu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5/9</a:t>
            </a:r>
          </a:p>
        </p:txBody>
      </p:sp>
      <p:pic>
        <p:nvPicPr>
          <p:cNvPr id="13" name="Picture 12" descr="image9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0" y="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 b="1">
                <a:latin typeface="Calibri"/>
              </a:rPr>
              <a:t>Puzzle #9</a:t>
            </a:r>
          </a:p>
        </p:txBody>
      </p:sp>
      <p:pic>
        <p:nvPicPr>
          <p:cNvPr id="3" name="Picture 2" descr="env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2/4</a:t>
            </a:r>
          </a:p>
        </p:txBody>
      </p:sp>
      <p:pic>
        <p:nvPicPr>
          <p:cNvPr id="5" name="Picture 4" descr="drona_charya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9/11</a:t>
            </a:r>
          </a:p>
        </p:txBody>
      </p:sp>
      <p:pic>
        <p:nvPicPr>
          <p:cNvPr id="7" name="Picture 6" descr="war_field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3/8</a:t>
            </a:r>
          </a:p>
        </p:txBody>
      </p:sp>
      <p:pic>
        <p:nvPicPr>
          <p:cNvPr id="9" name="Picture 8" descr="lord_hayagreev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11" name="Picture 10" descr="distribution_networ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13716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5/13</a:t>
            </a:r>
          </a:p>
        </p:txBody>
      </p:sp>
      <p:pic>
        <p:nvPicPr>
          <p:cNvPr id="13" name="Picture 12" descr="ship_2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371600"/>
            <a:ext cx="1371600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914400"/>
            <a:ext cx="914400" cy="32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t>4/5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